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CA8DA239-18BA-4C10-9BF5-6EC8B1B929C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2418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B57AAE2F-D3E2-43F3-B097-48748D7786D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5358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742F0C52-F694-4347-985E-A1EC56431B4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8A34D1AA-3777-4CCD-82AD-B07192CD86A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E293149-C5EE-4E78-9FA9-3912B93326EF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16ADB8AA-3C0E-4C97-9702-EABEB6CDA158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272D333E-AB08-4DAC-8668-0F14AC7153E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DDBE0687-A042-4932-991A-11B68E8D55F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2D3D883-E171-471B-A8F1-91E1D774C8C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2B408E7-4A6D-4436-B533-4E03E4CCC941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397DF3BF-6D1A-45AA-9A46-FA1D186A2644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DD8D128-BB98-46AB-B6A3-BB67D03B20EB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4204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04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7" r:id="rId1"/>
    <p:sldLayoutId id="214748385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H053</a:t>
            </a:r>
            <a:r>
              <a:rPr lang="en-US" altLang="zh-TW" sz="2800" b="1" dirty="0"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我有一位奇妙救主</a:t>
            </a:r>
            <a:br>
              <a:rPr lang="zh-TW" altLang="en-US" sz="2800" b="1" dirty="0">
                <a:ea typeface="新細明體" pitchFamily="18" charset="-120"/>
              </a:rPr>
            </a:br>
            <a:r>
              <a:rPr lang="zh-TW" altLang="en-US" sz="2400" b="1" dirty="0"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itchFamily="65" charset="-120"/>
              </a:rPr>
              <a:t>I HAVE A FRIEND WHOSE FAITHFUL LOVE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anose="020B0606020202030204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anose="020B0606020202030204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563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我有一位奇妙救主，</a:t>
            </a:r>
          </a:p>
          <a:p>
            <a:pPr algn="ctr"/>
            <a:r>
              <a:rPr lang="en-US" altLang="zh-TW" sz="2800" dirty="0"/>
              <a:t>I have a friend whose faithful love </a:t>
            </a:r>
          </a:p>
          <a:p>
            <a:pPr algn="ctr" eaLnBrk="1" hangingPunct="1"/>
            <a:r>
              <a:rPr lang="zh-TW" altLang="en-US" dirty="0"/>
              <a:t>祂的愛情舉世莫如：</a:t>
            </a:r>
          </a:p>
          <a:p>
            <a:pPr algn="ctr"/>
            <a:r>
              <a:rPr lang="en-US" altLang="zh-TW" sz="2800" dirty="0"/>
              <a:t>Is more than all the world to me.</a:t>
            </a:r>
          </a:p>
          <a:p>
            <a:pPr algn="ctr"/>
            <a:r>
              <a:rPr lang="zh-TW" altLang="en-US" dirty="0"/>
              <a:t>深海雖深，它還要深；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higher than the heights above, </a:t>
            </a:r>
          </a:p>
          <a:p>
            <a:pPr algn="ctr"/>
            <a:r>
              <a:rPr lang="zh-TW" altLang="en-US" dirty="0"/>
              <a:t>高天雖高，它還要高；</a:t>
            </a:r>
          </a:p>
          <a:p>
            <a:pPr algn="ctr"/>
            <a:r>
              <a:rPr lang="en-US" altLang="zh-TW" sz="2800" dirty="0"/>
              <a:t>And deeper than the soundless sea;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我心所羡，是見祂面，</a:t>
            </a:r>
          </a:p>
          <a:p>
            <a:pPr algn="ctr"/>
            <a:r>
              <a:rPr lang="en-US" altLang="zh-TW" sz="2800" dirty="0"/>
              <a:t>My joy shall be His face to see,</a:t>
            </a:r>
          </a:p>
          <a:p>
            <a:pPr algn="ctr"/>
            <a:r>
              <a:rPr lang="zh-TW" altLang="en-US" dirty="0"/>
              <a:t>並要高唱哈利路亞！</a:t>
            </a:r>
          </a:p>
          <a:p>
            <a:pPr algn="ctr"/>
            <a:r>
              <a:rPr lang="en-US" altLang="zh-TW" sz="2800" dirty="0"/>
              <a:t>And bowing there with loud acclaim</a:t>
            </a:r>
          </a:p>
          <a:p>
            <a:pPr algn="ctr"/>
            <a:r>
              <a:rPr lang="zh-TW" altLang="en-US" dirty="0"/>
              <a:t>我愛祂，讚美祂的名！</a:t>
            </a:r>
          </a:p>
          <a:p>
            <a:pPr algn="ctr"/>
            <a:r>
              <a:rPr lang="en-US" altLang="zh-TW" sz="2800" dirty="0"/>
              <a:t>I’ll praise Him - blessed be His name!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亦新、亦陳、又摯、又真；</a:t>
            </a:r>
          </a:p>
          <a:p>
            <a:pPr algn="ctr"/>
            <a:r>
              <a:rPr lang="en-US" altLang="zh-TW" sz="2800" dirty="0"/>
              <a:t>So old, so new, so strong, so true,</a:t>
            </a:r>
          </a:p>
          <a:p>
            <a:pPr algn="ctr"/>
            <a:r>
              <a:rPr lang="zh-TW" altLang="en-US" dirty="0"/>
              <a:t>不分境地，不理晚早。</a:t>
            </a:r>
          </a:p>
          <a:p>
            <a:pPr algn="ctr"/>
            <a:r>
              <a:rPr lang="en-US" altLang="zh-TW" sz="2800" dirty="0"/>
              <a:t>Before the earth received its frame.</a:t>
            </a:r>
          </a:p>
          <a:p>
            <a:pPr algn="ctr"/>
            <a:r>
              <a:rPr lang="zh-TW" altLang="en-US" dirty="0"/>
              <a:t>祂愛我，讚美祂的名！</a:t>
            </a:r>
          </a:p>
          <a:p>
            <a:pPr algn="ctr"/>
            <a:r>
              <a:rPr lang="en-US" altLang="zh-TW" sz="2800" dirty="0"/>
              <a:t>He loved me, blessed be His name!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祂在天上位分至尊，</a:t>
            </a:r>
          </a:p>
          <a:p>
            <a:pPr algn="ctr"/>
            <a:r>
              <a:rPr lang="en-US" altLang="zh-TW" sz="2800" dirty="0"/>
              <a:t>He held the highest place above,</a:t>
            </a:r>
          </a:p>
          <a:p>
            <a:pPr algn="ctr"/>
            <a:r>
              <a:rPr lang="zh-TW" altLang="en-US" dirty="0"/>
              <a:t>天使、天軍無不拜頓；</a:t>
            </a:r>
          </a:p>
          <a:p>
            <a:pPr algn="ctr"/>
            <a:r>
              <a:rPr lang="en-US" altLang="zh-TW" sz="2800" dirty="0"/>
              <a:t>Adored by all the sons of flame;</a:t>
            </a:r>
          </a:p>
          <a:p>
            <a:pPr algn="ctr"/>
            <a:r>
              <a:rPr lang="zh-TW" altLang="en-US" dirty="0"/>
              <a:t>卻因情愛非常堅強，</a:t>
            </a:r>
          </a:p>
          <a:p>
            <a:pPr algn="ctr"/>
            <a:r>
              <a:rPr lang="en-US" altLang="zh-TW" sz="2800" dirty="0"/>
              <a:t>Yet such His self-denying love,</a:t>
            </a:r>
          </a:p>
          <a:p>
            <a:pPr algn="ctr"/>
            <a:r>
              <a:rPr lang="zh-TW" altLang="en-US" dirty="0"/>
              <a:t>以至願意撇棄穹蒼，</a:t>
            </a:r>
          </a:p>
          <a:p>
            <a:pPr algn="ctr"/>
            <a:r>
              <a:rPr lang="en-US" altLang="zh-TW" sz="2800" dirty="0"/>
              <a:t>He laid aside His crown and came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來尋迷羊，並且受戕，</a:t>
            </a:r>
          </a:p>
          <a:p>
            <a:pPr algn="ctr"/>
            <a:r>
              <a:rPr lang="en-US" altLang="zh-TW" sz="2800" dirty="0"/>
              <a:t>To seek the lost, and at the cost </a:t>
            </a:r>
          </a:p>
          <a:p>
            <a:pPr algn="ctr"/>
            <a:r>
              <a:rPr lang="zh-TW" altLang="en-US" dirty="0"/>
              <a:t>捨了天福，又失世賞，</a:t>
            </a:r>
          </a:p>
          <a:p>
            <a:pPr algn="ctr"/>
            <a:r>
              <a:rPr lang="en-US" altLang="zh-TW" sz="2800" dirty="0"/>
              <a:t>Of heavenly rank and earthly fame</a:t>
            </a:r>
          </a:p>
          <a:p>
            <a:pPr algn="ctr"/>
            <a:r>
              <a:rPr lang="zh-TW" altLang="en-US" dirty="0"/>
              <a:t>祂尋我，讚美祂的名！</a:t>
            </a:r>
          </a:p>
          <a:p>
            <a:pPr algn="ctr"/>
            <a:r>
              <a:rPr lang="en-US" altLang="zh-TW" sz="2800" dirty="0"/>
              <a:t>He sought me - blessed be His name!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祂的道路實在孤單，</a:t>
            </a:r>
          </a:p>
          <a:p>
            <a:pPr algn="ctr"/>
            <a:r>
              <a:rPr lang="en-US" altLang="zh-TW" sz="2800" dirty="0"/>
              <a:t>It was a lonely path He trod,</a:t>
            </a:r>
          </a:p>
          <a:p>
            <a:pPr algn="ctr"/>
            <a:r>
              <a:rPr lang="zh-TW" altLang="en-US" dirty="0"/>
              <a:t>沒有同心，沒有同伴；</a:t>
            </a:r>
          </a:p>
          <a:p>
            <a:pPr algn="ctr"/>
            <a:r>
              <a:rPr lang="en-US" altLang="zh-TW" sz="2800" dirty="0"/>
              <a:t>From every human soul apart;</a:t>
            </a:r>
          </a:p>
          <a:p>
            <a:pPr algn="ctr"/>
            <a:r>
              <a:rPr lang="zh-TW" altLang="en-US" dirty="0"/>
              <a:t>祂的所有患難、憂愁，</a:t>
            </a:r>
          </a:p>
          <a:p>
            <a:pPr algn="ctr"/>
            <a:r>
              <a:rPr lang="en-US" altLang="zh-TW" sz="2800" dirty="0"/>
              <a:t>Known only to Himself and God</a:t>
            </a:r>
          </a:p>
          <a:p>
            <a:pPr algn="ctr"/>
            <a:r>
              <a:rPr lang="zh-TW" altLang="en-US" dirty="0"/>
              <a:t>惟祂自己和神知道；</a:t>
            </a:r>
          </a:p>
          <a:p>
            <a:pPr algn="ctr"/>
            <a:r>
              <a:rPr lang="en-US" altLang="zh-TW" sz="2800" dirty="0"/>
              <a:t>Was all the grief that filled His heart,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但祂前走，不稍退後，</a:t>
            </a:r>
          </a:p>
          <a:p>
            <a:pPr algn="ctr"/>
            <a:r>
              <a:rPr lang="en-US" altLang="zh-TW" sz="2800" dirty="0"/>
              <a:t>Yet from the track He turned not back,</a:t>
            </a:r>
          </a:p>
          <a:p>
            <a:pPr algn="ctr"/>
            <a:r>
              <a:rPr lang="zh-TW" altLang="en-US" dirty="0"/>
              <a:t>直等祂到我的囚牢-</a:t>
            </a:r>
          </a:p>
          <a:p>
            <a:pPr algn="ctr"/>
            <a:r>
              <a:rPr lang="en-US" altLang="zh-TW" sz="2800" dirty="0"/>
              <a:t>Till where I lay in want and shame,</a:t>
            </a:r>
          </a:p>
          <a:p>
            <a:pPr algn="ctr"/>
            <a:r>
              <a:rPr lang="zh-TW" altLang="en-US" dirty="0"/>
              <a:t>祂見我，讚美祂的名！</a:t>
            </a:r>
          </a:p>
          <a:p>
            <a:pPr algn="ctr"/>
            <a:r>
              <a:rPr lang="en-US" altLang="zh-TW" sz="2800" dirty="0"/>
              <a:t>He found me - blessed be His name!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不久，悲慘日子就到：</a:t>
            </a:r>
          </a:p>
          <a:p>
            <a:pPr algn="ctr"/>
            <a:r>
              <a:rPr lang="en-US" altLang="zh-TW" sz="2800" dirty="0"/>
              <a:t>Then dawned at last that day of dread</a:t>
            </a:r>
          </a:p>
          <a:p>
            <a:pPr algn="ctr"/>
            <a:r>
              <a:rPr lang="zh-TW" altLang="en-US" dirty="0"/>
              <a:t>祂被人賣，祂被人告，</a:t>
            </a:r>
          </a:p>
          <a:p>
            <a:pPr algn="ctr"/>
            <a:r>
              <a:rPr lang="en-US" altLang="zh-TW" sz="2800" dirty="0"/>
              <a:t>When desolate, yet undismayed,</a:t>
            </a:r>
          </a:p>
          <a:p>
            <a:pPr algn="ctr"/>
            <a:r>
              <a:rPr lang="zh-TW" altLang="en-US" dirty="0"/>
              <a:t>祂就如此-零丁孤苦，</a:t>
            </a:r>
          </a:p>
          <a:p>
            <a:pPr algn="ctr"/>
            <a:r>
              <a:rPr lang="en-US" altLang="zh-TW" sz="2800" dirty="0"/>
              <a:t>With wearied frame and thorn-crowned head,</a:t>
            </a:r>
          </a:p>
          <a:p>
            <a:pPr algn="ctr"/>
            <a:r>
              <a:rPr lang="zh-TW" altLang="en-US" dirty="0"/>
              <a:t>頭戴荊冕，身受鞭傷；</a:t>
            </a:r>
          </a:p>
          <a:p>
            <a:pPr algn="ctr"/>
            <a:r>
              <a:rPr lang="en-US" altLang="zh-TW" sz="2800" dirty="0"/>
              <a:t>He, God-forsaken, man-betrayed,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為我之故，來骷髏處，</a:t>
            </a:r>
          </a:p>
          <a:p>
            <a:pPr algn="ctr"/>
            <a:r>
              <a:rPr lang="en-US" altLang="zh-TW" sz="2800" dirty="0"/>
              <a:t>Was then made sin on Calvary,</a:t>
            </a:r>
          </a:p>
          <a:p>
            <a:pPr algn="ctr"/>
            <a:r>
              <a:rPr lang="zh-TW" altLang="en-US" dirty="0"/>
              <a:t>忍辱、受死、疼痛獨當-</a:t>
            </a:r>
          </a:p>
          <a:p>
            <a:pPr algn="ctr"/>
            <a:r>
              <a:rPr lang="en-US" altLang="zh-TW" sz="2800" dirty="0"/>
              <a:t>And dying there in grief and shame,</a:t>
            </a:r>
          </a:p>
          <a:p>
            <a:pPr algn="ctr"/>
            <a:r>
              <a:rPr lang="zh-TW" altLang="en-US" dirty="0"/>
              <a:t>祂救我，讚美祂的名！</a:t>
            </a:r>
          </a:p>
          <a:p>
            <a:pPr algn="ctr"/>
            <a:r>
              <a:rPr lang="en-US" altLang="zh-TW" sz="2800" dirty="0"/>
              <a:t>He saved me - blessed be His name!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一生一世，我要述說：</a:t>
            </a:r>
          </a:p>
          <a:p>
            <a:pPr algn="ctr"/>
            <a:r>
              <a:rPr lang="en-US" altLang="zh-TW" sz="2800" dirty="0"/>
              <a:t>Long as I live my song shall tell</a:t>
            </a:r>
          </a:p>
          <a:p>
            <a:pPr algn="ctr"/>
            <a:r>
              <a:rPr lang="zh-TW" altLang="en-US" dirty="0"/>
              <a:t>祂的愛情何等超絕！</a:t>
            </a:r>
          </a:p>
          <a:p>
            <a:pPr algn="ctr"/>
            <a:r>
              <a:rPr lang="en-US" altLang="zh-TW" sz="2800" dirty="0"/>
              <a:t>The wonders of His dying love;</a:t>
            </a:r>
          </a:p>
          <a:p>
            <a:pPr algn="ctr"/>
            <a:r>
              <a:rPr lang="zh-TW" altLang="en-US" dirty="0"/>
              <a:t>當我至終被提上天，</a:t>
            </a:r>
          </a:p>
          <a:p>
            <a:pPr algn="ctr"/>
            <a:r>
              <a:rPr lang="en-US" altLang="zh-TW" sz="2800" dirty="0"/>
              <a:t>And when at last I rise to dwell</a:t>
            </a:r>
          </a:p>
          <a:p>
            <a:pPr algn="ctr"/>
            <a:r>
              <a:rPr lang="zh-TW" altLang="en-US" dirty="0"/>
              <a:t>住在祂所預備的家；</a:t>
            </a:r>
          </a:p>
          <a:p>
            <a:pPr algn="ctr"/>
            <a:r>
              <a:rPr lang="en-US" altLang="zh-TW" sz="2800" dirty="0"/>
              <a:t>In the bright home prepared above,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562</TotalTime>
  <Words>643</Words>
  <Application>Microsoft Office PowerPoint</Application>
  <PresentationFormat>On-screen Show (16:9)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H053  我有一位奇妙救主  I HAVE A FRIEND WHOSE FAITHFUL LOVE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H053 我有一位奇妙救主 I HAVE A FRIEND WHOSE FAITHFUL LOVE</dc:title>
  <dc:subject>Hymnary 聖徒詩歌</dc:subject>
  <dc:creator>C.A. Tydeman</dc:creator>
  <cp:lastModifiedBy>Timothy Liang</cp:lastModifiedBy>
  <cp:revision>69</cp:revision>
  <dcterms:created xsi:type="dcterms:W3CDTF">2001-04-19T19:07:54Z</dcterms:created>
  <dcterms:modified xsi:type="dcterms:W3CDTF">2017-08-01T13:28:37Z</dcterms:modified>
</cp:coreProperties>
</file>